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B4BE87-0EEB-4D3C-B6C8-85132E4B8FCD}">
  <a:tblStyle styleId="{96B4BE87-0EEB-4D3C-B6C8-85132E4B8F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94108a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94108a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6959780d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6959780d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94108a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94108a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0f916c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e0f916c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959780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959780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959780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6959780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959780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959780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6959780d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6959780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778525"/>
            <a:ext cx="85206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 to the internet of things course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751100" y="4730700"/>
            <a:ext cx="4392900" cy="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Ing. César Cruz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5600" y="2571750"/>
            <a:ext cx="85206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FIA-USMP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1174" l="0" r="8517" t="0"/>
          <a:stretch/>
        </p:blipFill>
        <p:spPr>
          <a:xfrm>
            <a:off x="5246301" y="445013"/>
            <a:ext cx="3585999" cy="45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ctrTitle"/>
          </p:nvPr>
        </p:nvSpPr>
        <p:spPr>
          <a:xfrm>
            <a:off x="311600" y="519150"/>
            <a:ext cx="49347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LowLatitude Ionospheric Sensor Network (LISN)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7115" l="20578" r="20169" t="0"/>
          <a:stretch/>
        </p:blipFill>
        <p:spPr>
          <a:xfrm>
            <a:off x="969950" y="1460600"/>
            <a:ext cx="3298781" cy="368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56250" y="979175"/>
            <a:ext cx="25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Magnetometer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3695" l="13235" r="2567" t="18020"/>
          <a:stretch/>
        </p:blipFill>
        <p:spPr>
          <a:xfrm>
            <a:off x="66150" y="1973074"/>
            <a:ext cx="2978492" cy="16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2472" l="13973" r="7699" t="1705"/>
          <a:stretch/>
        </p:blipFill>
        <p:spPr>
          <a:xfrm>
            <a:off x="3046850" y="1620700"/>
            <a:ext cx="2810450" cy="234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300" y="1704275"/>
            <a:ext cx="2981899" cy="195811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96650" y="979175"/>
            <a:ext cx="25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Ionosonde</a:t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6023550" y="979175"/>
            <a:ext cx="25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51525" y="351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Ionosonde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GPS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Magnetometer</a:t>
            </a:r>
            <a:endParaRPr b="1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075" y="265550"/>
            <a:ext cx="2595225" cy="480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825" y="265550"/>
            <a:ext cx="3230866" cy="48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1376" y="2369000"/>
            <a:ext cx="2944825" cy="219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1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desarrollaremos el taller “</a:t>
            </a:r>
            <a:r>
              <a:rPr b="1" lang="en"/>
              <a:t>INTENSIVO</a:t>
            </a:r>
            <a:r>
              <a:rPr lang="en"/>
              <a:t>”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99" y="888375"/>
            <a:ext cx="7225527" cy="42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7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y equipos a utilizar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600" y="539363"/>
            <a:ext cx="1858150" cy="1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250" y="2442675"/>
            <a:ext cx="10128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0" l="17709" r="0" t="0"/>
          <a:stretch/>
        </p:blipFill>
        <p:spPr>
          <a:xfrm>
            <a:off x="7196050" y="2297863"/>
            <a:ext cx="1012800" cy="1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6">
            <a:alphaModFix/>
          </a:blip>
          <a:srcRect b="11068" l="14508" r="13914" t="7959"/>
          <a:stretch/>
        </p:blipFill>
        <p:spPr>
          <a:xfrm>
            <a:off x="4901225" y="2366475"/>
            <a:ext cx="950295" cy="1075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" name="Google Shape;97;p18"/>
          <p:cNvGraphicFramePr/>
          <p:nvPr/>
        </p:nvGraphicFramePr>
        <p:xfrm>
          <a:off x="694425" y="62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{96B4BE87-0EEB-4D3C-B6C8-85132E4B8FCD}</a:tableStyleId>
              </a:tblPr>
              <a:tblGrid>
                <a:gridCol w="4189025"/>
                <a:gridCol w="3459325"/>
              </a:tblGrid>
              <a:tr h="1526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Microcontrolador Esp8266.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Modulo WiFi.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Plataforma : Arduino IDE (fines educativos).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3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LM35 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LDR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Buttons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Leds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3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Protoboard.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Cables de conexión.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Cable de datos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8" name="Google Shape;98;p18"/>
          <p:cNvPicPr preferRelativeResize="0"/>
          <p:nvPr/>
        </p:nvPicPr>
        <p:blipFill rotWithShape="1">
          <a:blip r:embed="rId7">
            <a:alphaModFix/>
          </a:blip>
          <a:srcRect b="17380" l="0" r="0" t="28153"/>
          <a:stretch/>
        </p:blipFill>
        <p:spPr>
          <a:xfrm>
            <a:off x="4901225" y="3582225"/>
            <a:ext cx="1858150" cy="73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9368" y="3671224"/>
            <a:ext cx="1500182" cy="12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9">
            <a:alphaModFix/>
          </a:blip>
          <a:srcRect b="10823" l="4949" r="9264" t="8224"/>
          <a:stretch/>
        </p:blipFill>
        <p:spPr>
          <a:xfrm>
            <a:off x="4992225" y="4153342"/>
            <a:ext cx="859299" cy="81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47300" y="13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Plataformas que usaremos</a:t>
            </a:r>
            <a:endParaRPr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952500" y="111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{96B4BE87-0EEB-4D3C-B6C8-85132E4B8FCD}</a:tableStyleId>
              </a:tblPr>
              <a:tblGrid>
                <a:gridCol w="3619500"/>
                <a:gridCol w="3619500"/>
              </a:tblGrid>
              <a:tr h="108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 Movil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5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75" y="1269475"/>
            <a:ext cx="3416025" cy="7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950" y="2253525"/>
            <a:ext cx="2696000" cy="10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263" y="3500375"/>
            <a:ext cx="2906075" cy="6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7375" y="4045575"/>
            <a:ext cx="1500450" cy="11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00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